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316" r:id="rId4"/>
    <p:sldId id="306" r:id="rId5"/>
    <p:sldId id="309" r:id="rId6"/>
    <p:sldId id="282" r:id="rId7"/>
    <p:sldId id="311" r:id="rId8"/>
    <p:sldId id="312" r:id="rId9"/>
    <p:sldId id="296" r:id="rId10"/>
    <p:sldId id="295" r:id="rId11"/>
    <p:sldId id="315" r:id="rId12"/>
    <p:sldId id="264" r:id="rId13"/>
    <p:sldId id="31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6" r:id="rId24"/>
    <p:sldId id="320" r:id="rId25"/>
    <p:sldId id="307" r:id="rId26"/>
    <p:sldId id="319" r:id="rId27"/>
    <p:sldId id="318" r:id="rId28"/>
    <p:sldId id="308" r:id="rId29"/>
    <p:sldId id="300" r:id="rId30"/>
    <p:sldId id="275" r:id="rId31"/>
    <p:sldId id="274" r:id="rId32"/>
    <p:sldId id="278" r:id="rId33"/>
    <p:sldId id="310" r:id="rId34"/>
    <p:sldId id="281" r:id="rId35"/>
    <p:sldId id="317" r:id="rId36"/>
    <p:sldId id="298" r:id="rId37"/>
    <p:sldId id="299" r:id="rId38"/>
    <p:sldId id="313" r:id="rId39"/>
    <p:sldId id="280" r:id="rId40"/>
    <p:sldId id="283" r:id="rId41"/>
    <p:sldId id="284" r:id="rId42"/>
    <p:sldId id="285" r:id="rId43"/>
    <p:sldId id="286" r:id="rId44"/>
    <p:sldId id="287" r:id="rId45"/>
    <p:sldId id="288" r:id="rId46"/>
    <p:sldId id="301" r:id="rId47"/>
    <p:sldId id="289" r:id="rId48"/>
    <p:sldId id="290" r:id="rId49"/>
    <p:sldId id="291" r:id="rId50"/>
    <p:sldId id="292" r:id="rId51"/>
    <p:sldId id="293" r:id="rId5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5" d="100"/>
          <a:sy n="135" d="100"/>
        </p:scale>
        <p:origin x="-43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C717-32A0-C74F-8F3E-C3FF2FA05301}" type="datetimeFigureOut">
              <a:rPr lang="fr-FR" smtClean="0"/>
              <a:pPr/>
              <a:t>26.10.17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F894-D34B-A642-9528-38278D5AA80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958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C717-32A0-C74F-8F3E-C3FF2FA05301}" type="datetimeFigureOut">
              <a:rPr lang="fr-FR" smtClean="0"/>
              <a:pPr/>
              <a:t>26.10.17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F894-D34B-A642-9528-38278D5AA80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7399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C717-32A0-C74F-8F3E-C3FF2FA05301}" type="datetimeFigureOut">
              <a:rPr lang="fr-FR" smtClean="0"/>
              <a:pPr/>
              <a:t>26.10.17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F894-D34B-A642-9528-38278D5AA80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24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C717-32A0-C74F-8F3E-C3FF2FA05301}" type="datetimeFigureOut">
              <a:rPr lang="fr-FR" smtClean="0"/>
              <a:pPr/>
              <a:t>26.10.17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F894-D34B-A642-9528-38278D5AA80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658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C717-32A0-C74F-8F3E-C3FF2FA05301}" type="datetimeFigureOut">
              <a:rPr lang="fr-FR" smtClean="0"/>
              <a:pPr/>
              <a:t>26.10.17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F894-D34B-A642-9528-38278D5AA80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176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C717-32A0-C74F-8F3E-C3FF2FA05301}" type="datetimeFigureOut">
              <a:rPr lang="fr-FR" smtClean="0"/>
              <a:pPr/>
              <a:t>26.10.17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F894-D34B-A642-9528-38278D5AA80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0782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C717-32A0-C74F-8F3E-C3FF2FA05301}" type="datetimeFigureOut">
              <a:rPr lang="fr-FR" smtClean="0"/>
              <a:pPr/>
              <a:t>26.10.17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F894-D34B-A642-9528-38278D5AA80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744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C717-32A0-C74F-8F3E-C3FF2FA05301}" type="datetimeFigureOut">
              <a:rPr lang="fr-FR" smtClean="0"/>
              <a:pPr/>
              <a:t>26.10.17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F894-D34B-A642-9528-38278D5AA80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6417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C717-32A0-C74F-8F3E-C3FF2FA05301}" type="datetimeFigureOut">
              <a:rPr lang="fr-FR" smtClean="0"/>
              <a:pPr/>
              <a:t>26.10.17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F894-D34B-A642-9528-38278D5AA80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935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C717-32A0-C74F-8F3E-C3FF2FA05301}" type="datetimeFigureOut">
              <a:rPr lang="fr-FR" smtClean="0"/>
              <a:pPr/>
              <a:t>26.10.17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F894-D34B-A642-9528-38278D5AA80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9947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C717-32A0-C74F-8F3E-C3FF2FA05301}" type="datetimeFigureOut">
              <a:rPr lang="fr-FR" smtClean="0"/>
              <a:pPr/>
              <a:t>26.10.17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F894-D34B-A642-9528-38278D5AA80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799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6C717-32A0-C74F-8F3E-C3FF2FA05301}" type="datetimeFigureOut">
              <a:rPr lang="fr-FR" smtClean="0"/>
              <a:pPr/>
              <a:t>26.10.17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BF894-D34B-A642-9528-38278D5AA80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957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3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2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097923"/>
            <a:ext cx="7772400" cy="1470025"/>
          </a:xfrm>
        </p:spPr>
        <p:txBody>
          <a:bodyPr>
            <a:normAutofit/>
          </a:bodyPr>
          <a:lstStyle/>
          <a:p>
            <a:r>
              <a:rPr lang="fr-FR" sz="8000" dirty="0" smtClean="0">
                <a:latin typeface="Geneva"/>
                <a:cs typeface="Geneva"/>
              </a:rPr>
              <a:t>THAILANDE</a:t>
            </a:r>
            <a:endParaRPr lang="fr-FR" sz="8000" dirty="0">
              <a:latin typeface="Geneva"/>
              <a:cs typeface="Geneva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815740"/>
          </a:xfrm>
        </p:spPr>
        <p:txBody>
          <a:bodyPr>
            <a:normAutofit/>
          </a:bodyPr>
          <a:lstStyle/>
          <a:p>
            <a:r>
              <a:rPr lang="fr-FR" sz="4400" dirty="0" smtClean="0">
                <a:solidFill>
                  <a:srgbClr val="FF0000"/>
                </a:solidFill>
                <a:latin typeface="Geneva"/>
                <a:cs typeface="Geneva"/>
              </a:rPr>
              <a:t>Voyage Octobre 2017</a:t>
            </a:r>
            <a:endParaRPr lang="fr-FR" sz="4400" dirty="0">
              <a:solidFill>
                <a:srgbClr val="FF0000"/>
              </a:solidFill>
              <a:latin typeface="Geneva"/>
              <a:cs typeface="Geneva"/>
            </a:endParaRPr>
          </a:p>
        </p:txBody>
      </p:sp>
      <p:pic>
        <p:nvPicPr>
          <p:cNvPr id="4" name="Image 3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076"/>
            <a:ext cx="2475642" cy="1650428"/>
          </a:xfrm>
          <a:prstGeom prst="rect">
            <a:avLst/>
          </a:prstGeom>
        </p:spPr>
      </p:pic>
      <p:pic>
        <p:nvPicPr>
          <p:cNvPr id="5" name="Image 4" descr="Drapeau-de-Rama-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208" y="0"/>
            <a:ext cx="2515791" cy="1678504"/>
          </a:xfrm>
          <a:prstGeom prst="rect">
            <a:avLst/>
          </a:prstGeom>
        </p:spPr>
      </p:pic>
      <p:pic>
        <p:nvPicPr>
          <p:cNvPr id="6" name="Image 5" descr="Drapeau-de-la-reine-Sirik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869" y="5422810"/>
            <a:ext cx="2154130" cy="1435189"/>
          </a:xfrm>
          <a:prstGeom prst="rect">
            <a:avLst/>
          </a:prstGeom>
        </p:spPr>
      </p:pic>
      <p:pic>
        <p:nvPicPr>
          <p:cNvPr id="7" name="Image 6" descr="Drapeau-du-bouddhisme-thailandai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58548"/>
            <a:ext cx="2250583" cy="149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30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La terrasse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Photo_Terrasse_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54" y="519193"/>
            <a:ext cx="4481453" cy="597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93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Vue générale du réfectoire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3" name="Image 2" descr="Photo_Refectoir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3" y="545300"/>
            <a:ext cx="7812740" cy="585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23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560872"/>
          </a:xfrm>
        </p:spPr>
        <p:txBody>
          <a:bodyPr>
            <a:normAutofit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Le réfectoire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13" cy="455191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3" name="Image 2" descr="20171005_103115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3" y="636759"/>
            <a:ext cx="7756475" cy="581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59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Mise en place pour le repas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Photo_Refectoire_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3" y="547529"/>
            <a:ext cx="7875448" cy="590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23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560872"/>
          </a:xfrm>
        </p:spPr>
        <p:txBody>
          <a:bodyPr>
            <a:normAutofit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Les cuisines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13" cy="455191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20171005_103135_resized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4" y="545301"/>
            <a:ext cx="7809631" cy="585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06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560872"/>
          </a:xfrm>
        </p:spPr>
        <p:txBody>
          <a:bodyPr>
            <a:normAutofit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Les cuisines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13" cy="455191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3" name="Image 2" descr="20171005_103142_resized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3" y="609709"/>
            <a:ext cx="7723753" cy="579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93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560872"/>
          </a:xfrm>
        </p:spPr>
        <p:txBody>
          <a:bodyPr>
            <a:normAutofit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Les cuisines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13" cy="455191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20171005_103150_resized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3" y="597940"/>
            <a:ext cx="7739445" cy="580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37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560872"/>
          </a:xfrm>
        </p:spPr>
        <p:txBody>
          <a:bodyPr>
            <a:normAutofit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Les cuisines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13" cy="455191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10" name="Image 9" descr="20171005_103155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3" y="649532"/>
            <a:ext cx="7739445" cy="580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16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560872"/>
          </a:xfrm>
        </p:spPr>
        <p:txBody>
          <a:bodyPr>
            <a:normAutofit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Les cuisines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13" cy="455191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3" name="Image 2" descr="20171005_103226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32" y="540955"/>
            <a:ext cx="7815425" cy="586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42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560872"/>
          </a:xfrm>
        </p:spPr>
        <p:txBody>
          <a:bodyPr>
            <a:normAutofit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Les cuisines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13" cy="455191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20171005_103232_resized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78" y="545300"/>
            <a:ext cx="4392918" cy="585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73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La Thaïlande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13" cy="455191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11" name="Espace réservé du contenu 10" descr="20171010_181906_resized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17" r="-17617"/>
          <a:stretch>
            <a:fillRect/>
          </a:stretch>
        </p:blipFill>
        <p:spPr>
          <a:xfrm rot="5400000">
            <a:off x="621797" y="-444946"/>
            <a:ext cx="7772265" cy="7649434"/>
          </a:xfrm>
        </p:spPr>
      </p:pic>
    </p:spTree>
    <p:extLst>
      <p:ext uri="{BB962C8B-B14F-4D97-AF65-F5344CB8AC3E}">
        <p14:creationId xmlns:p14="http://schemas.microsoft.com/office/powerpoint/2010/main" val="775355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560872"/>
          </a:xfrm>
        </p:spPr>
        <p:txBody>
          <a:bodyPr>
            <a:normAutofit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Le tri des déchets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13" cy="455191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20171005_103242_resized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3" y="622309"/>
            <a:ext cx="7706954" cy="578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78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560872"/>
          </a:xfrm>
        </p:spPr>
        <p:txBody>
          <a:bodyPr>
            <a:normAutofit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La réserve de riz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13" cy="455191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3" name="Image 2" descr="20171005_103254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817" y="570636"/>
            <a:ext cx="4396330" cy="586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29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560872"/>
          </a:xfrm>
        </p:spPr>
        <p:txBody>
          <a:bodyPr>
            <a:normAutofit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La centrale de nettoyage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13" cy="455191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3" name="Image 2" descr="20171005_103308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3" y="691225"/>
            <a:ext cx="7675143" cy="575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63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Les logements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13" cy="455191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20171005_103412_resized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3" y="622309"/>
            <a:ext cx="7706953" cy="578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50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Les </a:t>
            </a:r>
            <a:r>
              <a:rPr lang="fr-FR" sz="2000" dirty="0" smtClean="0">
                <a:latin typeface="Geneva"/>
                <a:cs typeface="Geneva"/>
              </a:rPr>
              <a:t>logements (2)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13" cy="455191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3" name="Image 2" descr="Photo_Logements_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1" y="545300"/>
            <a:ext cx="7671157" cy="575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03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Une chambre d’hôte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3" name="Image 2" descr="Photo_Chambr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3" y="545300"/>
            <a:ext cx="7777334" cy="583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42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Une chambre </a:t>
            </a:r>
            <a:r>
              <a:rPr lang="fr-FR" sz="2000" dirty="0" smtClean="0">
                <a:latin typeface="Geneva"/>
                <a:cs typeface="Geneva"/>
              </a:rPr>
              <a:t>d’hôte (2)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Photo_Chambre_doub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83" y="545300"/>
            <a:ext cx="7526365" cy="564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94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La </a:t>
            </a:r>
            <a:r>
              <a:rPr lang="fr-FR" sz="2000" dirty="0" smtClean="0">
                <a:latin typeface="Geneva"/>
                <a:cs typeface="Geneva"/>
              </a:rPr>
              <a:t>salle de bain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3" name="Image 2" descr="Photo_Salle_Bain_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54" y="545300"/>
            <a:ext cx="4387379" cy="58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54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La cabine de douche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Photo_Douch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74" y="545300"/>
            <a:ext cx="4323105" cy="576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1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La vue depuis le Bungalow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13" cy="455191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3" name="Image 2" descr="IMG_575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854" y="545300"/>
            <a:ext cx="4396329" cy="586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93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La Thaïlande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13" cy="455191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14" name="Image 13" descr="Photo_Carte_Thailande_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510" y="450687"/>
            <a:ext cx="4519084" cy="60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3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Le Pompage de l’eau</a:t>
            </a:r>
            <a:br>
              <a:rPr lang="fr-FR" sz="2000" dirty="0" smtClean="0">
                <a:latin typeface="Geneva"/>
                <a:cs typeface="Geneva"/>
              </a:rPr>
            </a:b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13" cy="455191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3" name="Image 2" descr="20171005_103404_resized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420" y="680072"/>
            <a:ext cx="4291839" cy="572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36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La Station de filtration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13" cy="455191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20171005_103355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682" y="629587"/>
            <a:ext cx="4329703" cy="577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97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Les cultures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13" cy="455191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20171005_103417_resized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3" y="545300"/>
            <a:ext cx="7739444" cy="580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709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Chemin didactique du jardin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Photo_Jardin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60" y="550742"/>
            <a:ext cx="4427530" cy="590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16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Les cultures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3" name="Image 2" descr="20171005_125501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38" y="545300"/>
            <a:ext cx="7542510" cy="565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7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Les </a:t>
            </a:r>
            <a:r>
              <a:rPr lang="fr-FR" sz="2000" dirty="0" smtClean="0">
                <a:latin typeface="Geneva"/>
                <a:cs typeface="Geneva"/>
              </a:rPr>
              <a:t>cultures (ananas)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Photo_Annana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139" y="545300"/>
            <a:ext cx="4406194" cy="587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70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Les cultures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IMG_575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1" y="545300"/>
            <a:ext cx="7514187" cy="563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57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Les cultures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3" name="Image 2" descr="IMG_575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6" y="545300"/>
            <a:ext cx="7543022" cy="565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09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Système de pêche nocturne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3" name="Image 2" descr="Photo_Peche_Gouil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1" y="545300"/>
            <a:ext cx="7604197" cy="570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645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Les transports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13" cy="455191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20171005_124144_resized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833" y="545300"/>
            <a:ext cx="4392918" cy="585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54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L’aéroport de </a:t>
            </a:r>
            <a:r>
              <a:rPr lang="fr-FR" sz="2000" dirty="0" err="1" smtClean="0">
                <a:latin typeface="Geneva"/>
                <a:cs typeface="Geneva"/>
              </a:rPr>
              <a:t>Udonthani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Photo_Aeropor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23" y="545300"/>
            <a:ext cx="7649435" cy="573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569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Les transports par le fleuve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13" cy="455191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20171005_141242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340" y="539480"/>
            <a:ext cx="4397283" cy="586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79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Les transports par le fleuve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3" name="Image 2" descr="20171005_141300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545300"/>
            <a:ext cx="7809633" cy="585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62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Les transports par le fleuve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20171005_141436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3" y="545300"/>
            <a:ext cx="7689795" cy="576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779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Les transports par le fleuve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3" name="Image 2" descr="20171005_141444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3" y="558499"/>
            <a:ext cx="7738450" cy="580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94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Soirée du festival </a:t>
            </a:r>
            <a:r>
              <a:rPr lang="mr-IN" sz="2000" dirty="0" smtClean="0">
                <a:latin typeface="Geneva"/>
                <a:cs typeface="Geneva"/>
              </a:rPr>
              <a:t>…</a:t>
            </a:r>
            <a:r>
              <a:rPr lang="fr-CH" sz="2000" dirty="0" smtClean="0">
                <a:latin typeface="Geneva"/>
                <a:cs typeface="Geneva"/>
              </a:rPr>
              <a:t>.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20171005_183703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420" y="545301"/>
            <a:ext cx="4404368" cy="58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325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Soirée du festival </a:t>
            </a:r>
            <a:r>
              <a:rPr lang="mr-IN" sz="2000" dirty="0" smtClean="0">
                <a:latin typeface="Geneva"/>
                <a:cs typeface="Geneva"/>
              </a:rPr>
              <a:t>…</a:t>
            </a:r>
            <a:r>
              <a:rPr lang="fr-FR" sz="2000" dirty="0" smtClean="0">
                <a:latin typeface="Geneva"/>
                <a:cs typeface="Geneva"/>
              </a:rPr>
              <a:t> 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20171005_185707_resized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23" y="545300"/>
            <a:ext cx="7649435" cy="573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646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Un temple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13" cy="455191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IMG_575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810" y="526769"/>
            <a:ext cx="4445509" cy="592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566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La cérémonie des diplômes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20171006_101116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23" y="665448"/>
            <a:ext cx="7649435" cy="573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291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La cérémonie des diplômes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3" name="Image 2" descr="20171006_101128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36" y="517323"/>
            <a:ext cx="4452594" cy="593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263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La cérémonie des diplômes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20171006_101134_resized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84" y="545300"/>
            <a:ext cx="4364180" cy="581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81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La porte d’entrée du complexe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3" name="Image 2" descr="Photo_Entree_Pimal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3" y="545300"/>
            <a:ext cx="7740116" cy="580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115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La cérémonie des diplômes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3" name="Image 2" descr="20171006_101142_resized_1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98" y="545300"/>
            <a:ext cx="7809633" cy="585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173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La cérémonie des diplômes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20171006_101148_resized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23" y="545300"/>
            <a:ext cx="7649435" cy="573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41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Les responsables - gérants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213" cy="455191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3" name="Image 2" descr="20171005_133432_resized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57" y="474454"/>
            <a:ext cx="4484746" cy="597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13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Vue entrée du complexe (gauche)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3" name="Image 2" descr="Photo_Maison_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61" y="545300"/>
            <a:ext cx="7676097" cy="575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7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Vue entrée du complexe (droite)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Photo_Mais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4" y="545300"/>
            <a:ext cx="7711594" cy="578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51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353"/>
            <a:ext cx="7419841" cy="324838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Geneva"/>
                <a:cs typeface="Geneva"/>
              </a:rPr>
              <a:t>La salle de formation</a:t>
            </a:r>
            <a:endParaRPr lang="fr-FR" sz="2000" dirty="0">
              <a:latin typeface="Geneva"/>
              <a:cs typeface="Genev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8983" y="6454115"/>
            <a:ext cx="885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Thailande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Octobre 2017 </a:t>
            </a:r>
            <a:r>
              <a:rPr lang="mr-IN" sz="1000" dirty="0" smtClean="0">
                <a:solidFill>
                  <a:srgbClr val="3366FF"/>
                </a:solidFill>
                <a:latin typeface="Geneva"/>
                <a:cs typeface="Geneva"/>
              </a:rPr>
              <a:t>–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Christian &amp; Geneviève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Grin</a:t>
            </a:r>
            <a:r>
              <a:rPr lang="fr-FR" sz="1000" dirty="0" smtClean="0">
                <a:solidFill>
                  <a:srgbClr val="3366FF"/>
                </a:solidFill>
                <a:latin typeface="Geneva"/>
                <a:cs typeface="Geneva"/>
              </a:rPr>
              <a:t> - </a:t>
            </a:r>
            <a:r>
              <a:rPr lang="fr-FR" sz="1000" dirty="0" err="1" smtClean="0">
                <a:solidFill>
                  <a:srgbClr val="3366FF"/>
                </a:solidFill>
                <a:latin typeface="Geneva"/>
                <a:cs typeface="Geneva"/>
              </a:rPr>
              <a:t>Lavigny</a:t>
            </a:r>
            <a:endParaRPr lang="fr-FR" sz="1000" dirty="0">
              <a:solidFill>
                <a:srgbClr val="3366FF"/>
              </a:solidFill>
              <a:latin typeface="Geneva"/>
              <a:cs typeface="Geneva"/>
            </a:endParaRPr>
          </a:p>
        </p:txBody>
      </p:sp>
      <p:pic>
        <p:nvPicPr>
          <p:cNvPr id="5" name="Image 4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24"/>
            <a:ext cx="683213" cy="455475"/>
          </a:xfrm>
          <a:prstGeom prst="rect">
            <a:avLst/>
          </a:prstGeom>
        </p:spPr>
      </p:pic>
      <p:pic>
        <p:nvPicPr>
          <p:cNvPr id="6" name="Image 5" descr="225px-Flag_of_Thailand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58" y="6402524"/>
            <a:ext cx="683213" cy="455475"/>
          </a:xfrm>
          <a:prstGeom prst="rect">
            <a:avLst/>
          </a:prstGeom>
        </p:spPr>
      </p:pic>
      <p:pic>
        <p:nvPicPr>
          <p:cNvPr id="7" name="Image 6" descr="Drapeau-de-la-reine-Sirik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61" cy="545300"/>
          </a:xfrm>
          <a:prstGeom prst="rect">
            <a:avLst/>
          </a:prstGeom>
        </p:spPr>
      </p:pic>
      <p:pic>
        <p:nvPicPr>
          <p:cNvPr id="8" name="Image 7" descr="Drapeau-de-Rama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8" y="3976"/>
            <a:ext cx="811352" cy="541324"/>
          </a:xfrm>
          <a:prstGeom prst="rect">
            <a:avLst/>
          </a:prstGeom>
        </p:spPr>
      </p:pic>
      <p:pic>
        <p:nvPicPr>
          <p:cNvPr id="9" name="Image 8" descr="IMG_5752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19" y="545300"/>
            <a:ext cx="7545829" cy="565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3538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737</Words>
  <Application>Microsoft Macintosh PowerPoint</Application>
  <PresentationFormat>Présentation à l'écran (4:3)</PresentationFormat>
  <Paragraphs>102</Paragraphs>
  <Slides>51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2" baseType="lpstr">
      <vt:lpstr>Thème Office</vt:lpstr>
      <vt:lpstr>THAILANDE</vt:lpstr>
      <vt:lpstr>La Thaïlande</vt:lpstr>
      <vt:lpstr>La Thaïlande</vt:lpstr>
      <vt:lpstr>L’aéroport de Udonthani</vt:lpstr>
      <vt:lpstr>La porte d’entrée du complexe</vt:lpstr>
      <vt:lpstr>Les responsables - gérants</vt:lpstr>
      <vt:lpstr>Vue entrée du complexe (gauche)</vt:lpstr>
      <vt:lpstr>Vue entrée du complexe (droite)</vt:lpstr>
      <vt:lpstr>La salle de formation</vt:lpstr>
      <vt:lpstr>La terrasse</vt:lpstr>
      <vt:lpstr>Vue générale du réfectoire</vt:lpstr>
      <vt:lpstr>Le réfectoire</vt:lpstr>
      <vt:lpstr>Mise en place pour le repas</vt:lpstr>
      <vt:lpstr>Les cuisines</vt:lpstr>
      <vt:lpstr>Les cuisines</vt:lpstr>
      <vt:lpstr>Les cuisines</vt:lpstr>
      <vt:lpstr>Les cuisines</vt:lpstr>
      <vt:lpstr>Les cuisines</vt:lpstr>
      <vt:lpstr>Les cuisines</vt:lpstr>
      <vt:lpstr>Le tri des déchets</vt:lpstr>
      <vt:lpstr>La réserve de riz</vt:lpstr>
      <vt:lpstr>La centrale de nettoyage</vt:lpstr>
      <vt:lpstr>Les logements</vt:lpstr>
      <vt:lpstr>Les logements (2)</vt:lpstr>
      <vt:lpstr>Une chambre d’hôte</vt:lpstr>
      <vt:lpstr>Une chambre d’hôte (2)</vt:lpstr>
      <vt:lpstr>La salle de bain</vt:lpstr>
      <vt:lpstr>La cabine de douche</vt:lpstr>
      <vt:lpstr>La vue depuis le Bungalow</vt:lpstr>
      <vt:lpstr>Le Pompage de l’eau </vt:lpstr>
      <vt:lpstr>La Station de filtration</vt:lpstr>
      <vt:lpstr>Les cultures</vt:lpstr>
      <vt:lpstr>Chemin didactique du jardin</vt:lpstr>
      <vt:lpstr>Les cultures</vt:lpstr>
      <vt:lpstr>Les cultures (ananas)</vt:lpstr>
      <vt:lpstr>Les cultures</vt:lpstr>
      <vt:lpstr>Les cultures</vt:lpstr>
      <vt:lpstr>Système de pêche nocturne</vt:lpstr>
      <vt:lpstr>Les transports</vt:lpstr>
      <vt:lpstr>Les transports par le fleuve</vt:lpstr>
      <vt:lpstr>Les transports par le fleuve</vt:lpstr>
      <vt:lpstr>Les transports par le fleuve</vt:lpstr>
      <vt:lpstr>Les transports par le fleuve</vt:lpstr>
      <vt:lpstr>Soirée du festival ….</vt:lpstr>
      <vt:lpstr>Soirée du festival … </vt:lpstr>
      <vt:lpstr>Un temple</vt:lpstr>
      <vt:lpstr>La cérémonie des diplômes</vt:lpstr>
      <vt:lpstr>La cérémonie des diplômes</vt:lpstr>
      <vt:lpstr>La cérémonie des diplômes</vt:lpstr>
      <vt:lpstr>La cérémonie des diplômes</vt:lpstr>
      <vt:lpstr>La cérémonie des diplômes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THAILANDE</dc:title>
  <dc:creator>VYCO - Trade</dc:creator>
  <cp:lastModifiedBy>Yves Greppin</cp:lastModifiedBy>
  <cp:revision>16</cp:revision>
  <dcterms:created xsi:type="dcterms:W3CDTF">2017-10-13T15:17:42Z</dcterms:created>
  <dcterms:modified xsi:type="dcterms:W3CDTF">2017-10-26T07:11:32Z</dcterms:modified>
</cp:coreProperties>
</file>